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5518"/>
    <a:srgbClr val="826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442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425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73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936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35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112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391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13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256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716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74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0E7E0-1A90-4814-8BEC-401138C85917}" type="datetimeFigureOut">
              <a:rPr lang="lt-LT" smtClean="0"/>
              <a:t>2017-05-06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7549-D5AB-4043-A123-DF14656886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686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5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9666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056844" y="812899"/>
            <a:ext cx="795055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PĖDSAKAIS</a:t>
            </a:r>
          </a:p>
          <a:p>
            <a:pPr algn="ctr"/>
            <a:r>
              <a:rPr lang="lt-LT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SAROS JUOKAS</a:t>
            </a:r>
          </a:p>
          <a:p>
            <a:pPr algn="ctr"/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arba</a:t>
            </a:r>
          </a:p>
          <a:p>
            <a:pPr algn="ctr"/>
            <a:r>
              <a:rPr lang="lt-LT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Besišypsanti mama</a:t>
            </a:r>
            <a:endParaRPr lang="lt-LT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593465" y="4216586"/>
            <a:ext cx="71134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</a:t>
            </a:r>
            <a:r>
              <a:rPr lang="lt-L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ir pati </a:t>
            </a:r>
            <a:r>
              <a:rPr lang="lt-LT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Sara</a:t>
            </a:r>
            <a:r>
              <a:rPr lang="lt-L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– nevaisinga ir nebe to amžiaus – gavo galios pastoti ir pagimdė vaiką, nes ji laikė ištikimu Tą, kuris pažadėjo (</a:t>
            </a:r>
            <a:r>
              <a:rPr lang="lt-LT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11).</a:t>
            </a:r>
            <a:endParaRPr lang="lt-LT" sz="2800" i="1" dirty="0"/>
          </a:p>
        </p:txBody>
      </p:sp>
    </p:spTree>
    <p:extLst>
      <p:ext uri="{BB962C8B-B14F-4D97-AF65-F5344CB8AC3E}">
        <p14:creationId xmlns:p14="http://schemas.microsoft.com/office/powerpoint/2010/main" val="19842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5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56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64416" y="259331"/>
            <a:ext cx="5814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NETIKĖJIMO JUOKAS.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3464416" y="908128"/>
            <a:ext cx="8757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Tada Abraomas puolė veidu į žemę,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juokėsi ir sakė savo širdyje: 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„Ar šimtamečiui begali kas gimti ir ar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sulaukusi devyniasdešimties metų amžiaus, begali gimdyti?“ (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17, 17).</a:t>
            </a:r>
            <a:endParaRPr lang="lt-LT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464416" y="2236501"/>
            <a:ext cx="8500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Vienas iš jų tarė: „Aš tikrai sugrįšiu pas tave kitais metais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šiuo laiku, ir tavo žmona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turės sūnų!“ Tuo metu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klausėsi palapinės prieangyje, kuris buvo už jų. Abraomas ir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buvo seni, sulaukę žilos senatvės. Sarai nebebūdavo to, kas būna moterims. Todėl </a:t>
            </a:r>
            <a:r>
              <a:rPr lang="lt-LT" sz="2400" b="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savyje juokėsi: 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„Būdama pasenusi ir mano viešpačiui esant senam, argi dar turėsiu malonumą?“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Viešpats tarė Abraomui: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„Kodėl </a:t>
            </a:r>
            <a:r>
              <a:rPr lang="lt-LT" sz="2400" b="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juokėsi, 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sakydama: ‘Ar aš iš tikrųjų gimdysiu, būdama pasenusi?’ 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yra kas nors Viešpačiui neįmanoma? 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Kitais metais, numatytu laiku, Aš sugrįšiu pas tave, ir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turės sūnų!“ 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gynėsi, sakydama: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nesijuokiau“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nes išsigando. O Jis tarė: „Ne!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juokeisi!“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10-15).</a:t>
            </a:r>
            <a:endParaRPr lang="lt-LT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5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3356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77296" y="231821"/>
            <a:ext cx="5176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TIKĖJIMO JUOKAS.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3477296" y="927520"/>
            <a:ext cx="8522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</a:t>
            </a:r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ir pati </a:t>
            </a:r>
            <a:r>
              <a:rPr lang="lt-LT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Sara</a:t>
            </a:r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– nevaisinga ir nebe to amžiaus – </a:t>
            </a:r>
            <a:r>
              <a:rPr lang="lt-LT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gavo galios </a:t>
            </a:r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pastoti ir pagimdė vaiką, nes ji laikė ištikimu Tą, kuris pažadėjo (</a:t>
            </a:r>
            <a:r>
              <a:rPr lang="lt-LT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11).</a:t>
            </a:r>
            <a:endParaRPr lang="lt-LT" sz="2400" i="1" dirty="0"/>
          </a:p>
        </p:txBody>
      </p:sp>
      <p:sp>
        <p:nvSpPr>
          <p:cNvPr id="4" name="Stačiakampis 3"/>
          <p:cNvSpPr/>
          <p:nvPr/>
        </p:nvSpPr>
        <p:spPr>
          <a:xfrm>
            <a:off x="3477296" y="2238773"/>
            <a:ext cx="8522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Taigi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tikėjimas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– iš klausymo, klausymas –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 Dievo žodžio</a:t>
            </a:r>
          </a:p>
          <a:p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10, 17)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</a:t>
            </a:r>
            <a:r>
              <a:rPr lang="lt-LT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400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477296" y="3180694"/>
            <a:ext cx="8126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tarė: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„Dievas man suteikė juoko,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visi kiti, kas išgirs, juoksis su manimi. Kas būtų pasakęs Abraomui, kad 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maitins kūdikį? Aš pagimdžiau jam sūnų jo senatvėje“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21, 6-7).</a:t>
            </a:r>
            <a:endParaRPr lang="lt-LT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477296" y="4861278"/>
            <a:ext cx="74094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Ji, apsirengusi stiprybe ir grožiu,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linksmai žiūri į ateitį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(Pat 31, 25).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477295" y="5803199"/>
            <a:ext cx="8714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Žavumas apgauna ir grožis praeina, bet </a:t>
            </a:r>
            <a:r>
              <a:rPr lang="lt-LT" sz="24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moteris, bijanti Dievo, 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bus giriama (Pat 31, 30).</a:t>
            </a:r>
            <a:endParaRPr lang="lt-LT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9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5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379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4734907" y="4929575"/>
            <a:ext cx="6720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lt-LT" sz="2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ebūk netikintis – </a:t>
            </a:r>
            <a:r>
              <a:rPr lang="lt-LT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būk tikintis </a:t>
            </a:r>
            <a:r>
              <a:rPr lang="lt-LT" sz="2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(Jn 20, 27).</a:t>
            </a:r>
            <a:endParaRPr lang="lt-LT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4734908" y="294699"/>
            <a:ext cx="67201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 be tikėjimo neįmanoma patikti Dievui. Kas artinasi prie Dievo, tam </a:t>
            </a:r>
            <a:r>
              <a:rPr lang="lt-LT" sz="28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būtina tikėti,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kad Jis yra ir kad uoliai Jo ieškantiems atsilygina 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Hbr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11, 6). </a:t>
            </a:r>
          </a:p>
          <a:p>
            <a:endParaRPr lang="lt-LT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Tikėk, jei nori </a:t>
            </a:r>
            <a:r>
              <a:rPr lang="lt-LT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patikti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 Dievui.</a:t>
            </a:r>
          </a:p>
          <a:p>
            <a:endParaRPr lang="lt-LT" sz="2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Tikėk, jei nori </a:t>
            </a:r>
            <a:r>
              <a:rPr lang="lt-LT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pažinti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Dievą.</a:t>
            </a:r>
          </a:p>
          <a:p>
            <a:endParaRPr lang="lt-LT" sz="2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Tikėk, jei nori </a:t>
            </a:r>
            <a:r>
              <a:rPr lang="lt-LT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patirti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 Dievą.</a:t>
            </a:r>
          </a:p>
          <a:p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734907" y="5546980"/>
            <a:ext cx="67313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Tikiu, Viešpatie! Padėk mano netikėjimui!</a:t>
            </a:r>
          </a:p>
          <a:p>
            <a:r>
              <a:rPr lang="lt-L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Mk</a:t>
            </a:r>
            <a:r>
              <a:rPr lang="lt-L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9, 24).</a:t>
            </a:r>
            <a:endParaRPr lang="lt-LT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1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301</Words>
  <Application>Microsoft Office PowerPoint</Application>
  <PresentationFormat>Plačiaekranė</PresentationFormat>
  <Paragraphs>28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43</cp:revision>
  <dcterms:created xsi:type="dcterms:W3CDTF">2017-05-06T16:54:01Z</dcterms:created>
  <dcterms:modified xsi:type="dcterms:W3CDTF">2017-05-06T23:44:23Z</dcterms:modified>
</cp:coreProperties>
</file>